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297733-7022-4869-A87D-1D9E39E3B9D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1365488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97733-7022-4869-A87D-1D9E39E3B9D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127839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97733-7022-4869-A87D-1D9E39E3B9D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366104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97733-7022-4869-A87D-1D9E39E3B9D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385254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297733-7022-4869-A87D-1D9E39E3B9D4}" type="datetimeFigureOut">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175672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297733-7022-4869-A87D-1D9E39E3B9D4}"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11519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297733-7022-4869-A87D-1D9E39E3B9D4}" type="datetimeFigureOut">
              <a:rPr lang="en-US" smtClean="0"/>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224635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297733-7022-4869-A87D-1D9E39E3B9D4}" type="datetimeFigureOut">
              <a:rPr lang="en-US" smtClean="0"/>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284521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97733-7022-4869-A87D-1D9E39E3B9D4}" type="datetimeFigureOut">
              <a:rPr lang="en-US" smtClean="0"/>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215669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97733-7022-4869-A87D-1D9E39E3B9D4}"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226034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97733-7022-4869-A87D-1D9E39E3B9D4}" type="datetimeFigureOut">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5DABC-9078-491C-B864-CC889F5ADC09}" type="slidenum">
              <a:rPr lang="en-US" smtClean="0"/>
              <a:t>‹#›</a:t>
            </a:fld>
            <a:endParaRPr lang="en-US"/>
          </a:p>
        </p:txBody>
      </p:sp>
    </p:spTree>
    <p:extLst>
      <p:ext uri="{BB962C8B-B14F-4D97-AF65-F5344CB8AC3E}">
        <p14:creationId xmlns:p14="http://schemas.microsoft.com/office/powerpoint/2010/main" val="274133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97733-7022-4869-A87D-1D9E39E3B9D4}" type="datetimeFigureOut">
              <a:rPr lang="en-US" smtClean="0"/>
              <a:t>2/24/2017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5DABC-9078-491C-B864-CC889F5ADC09}" type="slidenum">
              <a:rPr lang="en-US" smtClean="0"/>
              <a:t>‹#›</a:t>
            </a:fld>
            <a:endParaRPr lang="en-US"/>
          </a:p>
        </p:txBody>
      </p:sp>
    </p:spTree>
    <p:extLst>
      <p:ext uri="{BB962C8B-B14F-4D97-AF65-F5344CB8AC3E}">
        <p14:creationId xmlns:p14="http://schemas.microsoft.com/office/powerpoint/2010/main" val="61915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nsumerreports.org/media-room/press-releases/2016/11/save_money_and_get_the_best_care_from_your_health_plan/" TargetMode="External"/><Relationship Id="rId2" Type="http://schemas.openxmlformats.org/officeDocument/2006/relationships/hyperlink" Target="http://www.catalyzepaymentreform.org/images/documents/Price%20Transparency%20Report%20Card%20Press%20Release%2020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MHDO-National Recognition</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dirty="0"/>
              <a:t> </a:t>
            </a:r>
            <a:r>
              <a:rPr lang="en-US" sz="5600" dirty="0" smtClean="0"/>
              <a:t>July 2016-Report issued </a:t>
            </a:r>
            <a:r>
              <a:rPr lang="en-US" sz="5600" dirty="0"/>
              <a:t>by the Health Care Incentives and Improvement Institute and the Catalyst for Payment Reform titled </a:t>
            </a:r>
            <a:r>
              <a:rPr lang="en-US" sz="5600" i="1" dirty="0"/>
              <a:t>2016 Report Card on State Price Transparency Laws</a:t>
            </a:r>
            <a:r>
              <a:rPr lang="en-US" sz="5600" dirty="0"/>
              <a:t>-Maine is one of three states that received an A for </a:t>
            </a:r>
            <a:r>
              <a:rPr lang="en-US" sz="5600" i="1" dirty="0"/>
              <a:t>providing detailed pricing on a variety of procedures through easy-to-use public websites, backed by rich data sources</a:t>
            </a:r>
            <a:r>
              <a:rPr lang="en-US" sz="5600" b="1" i="1" dirty="0"/>
              <a:t>.  </a:t>
            </a:r>
            <a:r>
              <a:rPr lang="en-US" sz="5600" dirty="0"/>
              <a:t>CompareMaine was cited in the report and described as an excellent website for consumers.  Copy of press release and full report can be found in the link below:</a:t>
            </a:r>
          </a:p>
          <a:p>
            <a:pPr marL="0" indent="0">
              <a:buNone/>
            </a:pPr>
            <a:r>
              <a:rPr lang="en-US" sz="5600" u="sng" dirty="0">
                <a:hlinkClick r:id="rId2"/>
              </a:rPr>
              <a:t>http://</a:t>
            </a:r>
            <a:r>
              <a:rPr lang="en-US" sz="5600" u="sng" dirty="0" smtClean="0">
                <a:hlinkClick r:id="rId2"/>
              </a:rPr>
              <a:t>www.catalyzepaymentreform.org/images/documents/Price%20Transparency%20Report%20Card%20Press%20Release%202016.pdf</a:t>
            </a:r>
            <a:endParaRPr lang="en-US" sz="5600" u="sng" dirty="0" smtClean="0"/>
          </a:p>
          <a:p>
            <a:pPr marL="0" indent="0">
              <a:buNone/>
            </a:pPr>
            <a:endParaRPr lang="en-US" sz="5600" dirty="0" smtClean="0"/>
          </a:p>
          <a:p>
            <a:pPr marL="0" indent="0">
              <a:buNone/>
            </a:pPr>
            <a:r>
              <a:rPr lang="en-US" sz="5600" dirty="0" smtClean="0"/>
              <a:t>October 2016- </a:t>
            </a:r>
            <a:r>
              <a:rPr lang="en-US" sz="5600" dirty="0"/>
              <a:t>MHDO was recognized for its work on CompareMaine by the National Association of Health Data Organizations (NAHDO) with the Innovation in Data Dissemination Award. The NAHDO Board of Directors established this award to recognize the importance of effectively communicating health data to the public.  </a:t>
            </a:r>
            <a:endParaRPr lang="en-US" sz="5600" dirty="0" smtClean="0"/>
          </a:p>
          <a:p>
            <a:pPr marL="0" indent="0">
              <a:buNone/>
            </a:pPr>
            <a:endParaRPr lang="en-US" sz="5600" dirty="0" smtClean="0"/>
          </a:p>
          <a:p>
            <a:pPr marL="0" indent="0">
              <a:buNone/>
            </a:pPr>
            <a:r>
              <a:rPr lang="en-US" sz="5600" dirty="0" smtClean="0"/>
              <a:t>November 2016- </a:t>
            </a:r>
            <a:r>
              <a:rPr lang="en-US" sz="5600" dirty="0"/>
              <a:t>Consumer Reports released a report titled </a:t>
            </a:r>
            <a:r>
              <a:rPr lang="en-US" sz="5600" i="1" dirty="0"/>
              <a:t>Save Money and Get the Best Care from Your Health Plan-New Ratings Help Consumers Navigate Tools, Compare Cost and Quality of Doctors, Hospitals, and Services</a:t>
            </a:r>
            <a:r>
              <a:rPr lang="en-US" sz="5600" dirty="0"/>
              <a:t>.  </a:t>
            </a:r>
            <a:r>
              <a:rPr lang="en-US" sz="5600" b="1" dirty="0"/>
              <a:t>In this report Consumer Reports ranked CompareMaine # 2 in the county for stand-alone health care transparency </a:t>
            </a:r>
            <a:r>
              <a:rPr lang="en-US" sz="5600" b="1" dirty="0" smtClean="0"/>
              <a:t>websites</a:t>
            </a:r>
            <a:r>
              <a:rPr lang="en-US" sz="5600" dirty="0" smtClean="0"/>
              <a:t>.  115 </a:t>
            </a:r>
            <a:r>
              <a:rPr lang="en-US" sz="5600" dirty="0"/>
              <a:t>features were selected to be used for scoring. </a:t>
            </a:r>
            <a:r>
              <a:rPr lang="en-US" sz="5600" dirty="0" smtClean="0"/>
              <a:t>These </a:t>
            </a:r>
            <a:r>
              <a:rPr lang="en-US" sz="5600" dirty="0"/>
              <a:t>features were then grouped together in </a:t>
            </a:r>
            <a:r>
              <a:rPr lang="en-US" sz="5600" dirty="0" smtClean="0"/>
              <a:t>categories </a:t>
            </a:r>
            <a:r>
              <a:rPr lang="en-US" sz="5600" dirty="0"/>
              <a:t>and sub-categories. </a:t>
            </a:r>
            <a:r>
              <a:rPr lang="en-US" sz="5600" dirty="0" smtClean="0"/>
              <a:t>The four </a:t>
            </a:r>
            <a:r>
              <a:rPr lang="en-US" sz="5600" dirty="0"/>
              <a:t>equally weighted (25 points each) </a:t>
            </a:r>
            <a:r>
              <a:rPr lang="en-US" sz="5600" dirty="0" smtClean="0"/>
              <a:t>categories are: Ease </a:t>
            </a:r>
            <a:r>
              <a:rPr lang="en-US" sz="5600" dirty="0"/>
              <a:t>of </a:t>
            </a:r>
            <a:r>
              <a:rPr lang="en-US" sz="5600" dirty="0" smtClean="0"/>
              <a:t>Use; Functionality;  Content  and Scope </a:t>
            </a:r>
            <a:r>
              <a:rPr lang="en-US" sz="5600" dirty="0"/>
              <a:t>&amp; </a:t>
            </a:r>
            <a:r>
              <a:rPr lang="en-US" sz="5600" dirty="0" smtClean="0"/>
              <a:t>Reliability. </a:t>
            </a:r>
            <a:endParaRPr lang="en-US" sz="5600" dirty="0"/>
          </a:p>
          <a:p>
            <a:pPr marL="0" indent="0">
              <a:buNone/>
            </a:pPr>
            <a:endParaRPr lang="en-US" sz="5600" dirty="0"/>
          </a:p>
          <a:p>
            <a:pPr marL="0" indent="0">
              <a:buNone/>
            </a:pPr>
            <a:r>
              <a:rPr lang="en-US" sz="5600" dirty="0" smtClean="0"/>
              <a:t>A summary of the report can be found here: </a:t>
            </a:r>
          </a:p>
          <a:p>
            <a:pPr marL="0" indent="0">
              <a:buNone/>
            </a:pPr>
            <a:r>
              <a:rPr lang="en-US" sz="5600" u="sng" dirty="0" smtClean="0">
                <a:hlinkClick r:id="rId3"/>
              </a:rPr>
              <a:t>http</a:t>
            </a:r>
            <a:r>
              <a:rPr lang="en-US" sz="5600" u="sng" dirty="0">
                <a:hlinkClick r:id="rId3"/>
              </a:rPr>
              <a:t>://www.consumerreports.org/media-room/press-releases/2016/11/save_money_and_get_the_best_care_from_your_health_plan/</a:t>
            </a:r>
            <a:endParaRPr lang="en-US" sz="5600" dirty="0"/>
          </a:p>
        </p:txBody>
      </p:sp>
    </p:spTree>
    <p:extLst>
      <p:ext uri="{BB962C8B-B14F-4D97-AF65-F5344CB8AC3E}">
        <p14:creationId xmlns:p14="http://schemas.microsoft.com/office/powerpoint/2010/main" val="1658827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MHDO-National Recognition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Harrington, Karynlee</dc:creator>
  <cp:lastModifiedBy>Harrington, Karynlee</cp:lastModifiedBy>
  <cp:revision>3</cp:revision>
  <dcterms:created xsi:type="dcterms:W3CDTF">2017-02-24T16:50:51Z</dcterms:created>
  <dcterms:modified xsi:type="dcterms:W3CDTF">2017-02-24T17:03:22Z</dcterms:modified>
</cp:coreProperties>
</file>